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D14B2-E9EF-44E0-A740-3B9CA802FFA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FD567-5838-4E11-A935-F30B03C2F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4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FD567-5838-4E11-A935-F30B03C2F5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32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C4F1-6271-4612-9435-DAA071C5898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B242-09B6-4334-BE53-BDDC555F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5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C4F1-6271-4612-9435-DAA071C5898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B242-09B6-4334-BE53-BDDC555F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8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C4F1-6271-4612-9435-DAA071C5898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B242-09B6-4334-BE53-BDDC555F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C4F1-6271-4612-9435-DAA071C5898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B242-09B6-4334-BE53-BDDC555F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23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C4F1-6271-4612-9435-DAA071C5898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B242-09B6-4334-BE53-BDDC555F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51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C4F1-6271-4612-9435-DAA071C5898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B242-09B6-4334-BE53-BDDC555F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4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C4F1-6271-4612-9435-DAA071C5898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B242-09B6-4334-BE53-BDDC555F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27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C4F1-6271-4612-9435-DAA071C5898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B242-09B6-4334-BE53-BDDC555F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1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C4F1-6271-4612-9435-DAA071C5898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B242-09B6-4334-BE53-BDDC555F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90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C4F1-6271-4612-9435-DAA071C5898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B242-09B6-4334-BE53-BDDC555F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0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C4F1-6271-4612-9435-DAA071C5898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B242-09B6-4334-BE53-BDDC555F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2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DC4F1-6271-4612-9435-DAA071C5898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DB242-09B6-4334-BE53-BDDC555F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0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228600"/>
            <a:ext cx="2828925" cy="395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5527"/>
            <a:ext cx="282892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8951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HASEEB\AppData\Local\Packages\Microsoft.Windows.Photos_8wekyb3d8bbwe\TempState\ShareServiceTempFolder\AbDul wahab FINAL (18)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6738"/>
            <a:ext cx="2793855" cy="391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HASEEB\AppData\Local\Packages\Microsoft.Windows.Photos_8wekyb3d8bbwe\TempState\ShareServiceTempFolder\AbDul wahab FINAL (17)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6739"/>
            <a:ext cx="2797054" cy="391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64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HASEEB\AppData\Local\Packages\Microsoft.Windows.Photos_8wekyb3d8bbwe\TempState\ShareServiceTempFolder\AbDul wahab FINAL (16)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2102"/>
            <a:ext cx="2793855" cy="391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HASEEB\AppData\Local\Packages\Microsoft.Windows.Photos_8wekyb3d8bbwe\TempState\ShareServiceTempFolder\AbDul wahab FINAL (15)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14393"/>
            <a:ext cx="2793855" cy="391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499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HASEEB\AppData\Local\Packages\Microsoft.Windows.Photos_8wekyb3d8bbwe\TempState\ShareServiceTempFolder\AbDul wahab FINAL (14)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2505"/>
            <a:ext cx="2793855" cy="391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Users\HASEEB\AppData\Local\Packages\Microsoft.Windows.Photos_8wekyb3d8bbwe\TempState\ShareServiceTempFolder\AbDul wahab FINAL (13)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97142"/>
            <a:ext cx="2793855" cy="391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85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87038"/>
            <a:ext cx="2821218" cy="3951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819"/>
            <a:ext cx="2816225" cy="395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5752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HASEEB\AppData\Local\Packages\Microsoft.Windows.Photos_8wekyb3d8bbwe\TempState\ShareServiceTempFolder\AbDul wahab FINAL (11)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7819"/>
            <a:ext cx="2806381" cy="393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7819"/>
            <a:ext cx="2806381" cy="3930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045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HASEEB\AppData\Local\Packages\Microsoft.Windows.Photos_8wekyb3d8bbwe\TempState\ShareServiceTempFolder\AbDul wahab FINAL (9)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221673"/>
            <a:ext cx="2819400" cy="394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1673"/>
            <a:ext cx="2819400" cy="394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2499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HASEEB\AppData\Local\Packages\Microsoft.Windows.Photos_8wekyb3d8bbwe\TempState\ShareServiceTempFolder\AbDul wahab FINAL (7)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1672"/>
            <a:ext cx="2819400" cy="394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973" y="221671"/>
            <a:ext cx="2819401" cy="3948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7604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35526"/>
            <a:ext cx="2819395" cy="394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5526"/>
            <a:ext cx="2824345" cy="395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203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:\Users\HASEEB\AppData\Local\Packages\Microsoft.Windows.Photos_8wekyb3d8bbwe\TempState\ShareServiceTempFolder\AbDul wahab FINAL (24)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0594"/>
            <a:ext cx="2824346" cy="395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09" y="190595"/>
            <a:ext cx="2824346" cy="395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451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HASEEB\AppData\Local\Packages\Microsoft.Windows.Photos_8wekyb3d8bbwe\TempState\ShareServiceTempFolder\AbDul wahab FINAL (22)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197520"/>
            <a:ext cx="2824346" cy="395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HASEEB\AppData\Local\Packages\Microsoft.Windows.Photos_8wekyb3d8bbwe\TempState\ShareServiceTempFolder\AbDul wahab FINAL (21)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376" y="197519"/>
            <a:ext cx="2824346" cy="395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92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HASEEB\AppData\Local\Packages\Microsoft.Windows.Photos_8wekyb3d8bbwe\TempState\ShareServiceTempFolder\AbDul wahab FINAL (20)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7520"/>
            <a:ext cx="2819399" cy="394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HASEEB\AppData\Local\Packages\Microsoft.Windows.Photos_8wekyb3d8bbwe\TempState\ShareServiceTempFolder\AbDul wahab FINAL (19)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7520"/>
            <a:ext cx="2819400" cy="394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404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</Words>
  <Application>Microsoft Office PowerPoint</Application>
  <PresentationFormat>On-screen Show (4:3)</PresentationFormat>
  <Paragraphs>1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MOIZ</dc:creator>
  <cp:lastModifiedBy>ABDUL MOIZ</cp:lastModifiedBy>
  <cp:revision>5</cp:revision>
  <dcterms:created xsi:type="dcterms:W3CDTF">2023-12-28T18:13:57Z</dcterms:created>
  <dcterms:modified xsi:type="dcterms:W3CDTF">2023-12-28T19:03:16Z</dcterms:modified>
</cp:coreProperties>
</file>